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9" r:id="rId2"/>
    <p:sldId id="256" r:id="rId3"/>
    <p:sldId id="257" r:id="rId4"/>
    <p:sldId id="258" r:id="rId5"/>
    <p:sldId id="259" r:id="rId6"/>
    <p:sldId id="266" r:id="rId7"/>
    <p:sldId id="268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0ECB-29CC-40BA-88E2-6C63C56AAAF2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F815-510E-472B-9ECA-A5EAAF5D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0ECB-29CC-40BA-88E2-6C63C56AAAF2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F815-510E-472B-9ECA-A5EAAF5D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8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0ECB-29CC-40BA-88E2-6C63C56AAAF2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F815-510E-472B-9ECA-A5EAAF5D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92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0ECB-29CC-40BA-88E2-6C63C56AAAF2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F815-510E-472B-9ECA-A5EAAF5D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6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0ECB-29CC-40BA-88E2-6C63C56AAAF2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F815-510E-472B-9ECA-A5EAAF5D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3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0ECB-29CC-40BA-88E2-6C63C56AAAF2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F815-510E-472B-9ECA-A5EAAF5D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1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0ECB-29CC-40BA-88E2-6C63C56AAAF2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F815-510E-472B-9ECA-A5EAAF5D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0ECB-29CC-40BA-88E2-6C63C56AAAF2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F815-510E-472B-9ECA-A5EAAF5D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0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0ECB-29CC-40BA-88E2-6C63C56AAAF2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F815-510E-472B-9ECA-A5EAAF5D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0ECB-29CC-40BA-88E2-6C63C56AAAF2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F815-510E-472B-9ECA-A5EAAF5D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9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0ECB-29CC-40BA-88E2-6C63C56AAAF2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F815-510E-472B-9ECA-A5EAAF5D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0ECB-29CC-40BA-88E2-6C63C56AAAF2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F815-510E-472B-9ECA-A5EAAF5D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5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0ECB-29CC-40BA-88E2-6C63C56AAAF2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F815-510E-472B-9ECA-A5EAAF5D7F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" y="0"/>
            <a:ext cx="12190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952" y="2610742"/>
            <a:ext cx="7672096" cy="2503518"/>
          </a:xfrm>
        </p:spPr>
        <p:txBody>
          <a:bodyPr/>
          <a:lstStyle/>
          <a:p>
            <a:pPr marL="0" indent="0" algn="ctr">
              <a:buNone/>
            </a:pPr>
            <a:r>
              <a:rPr lang="fa-I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به نام خدا </a:t>
            </a:r>
          </a:p>
          <a:p>
            <a:pPr marL="0" indent="0" algn="ctr">
              <a:buNone/>
            </a:pPr>
            <a:r>
              <a:rPr lang="fa-I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معاونت غذا دارواهواز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a-I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a-IR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-اداره تجهیزات و ملزومات مصرفی پزشکی 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2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49DE-5579-4C55-B781-66C2BFC98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969" y="2675465"/>
            <a:ext cx="10530276" cy="1209379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نحوه ی بازیابی نام کاربری/رمز عبور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81804D-E236-4DE3-81B1-5E0E384C6E0E}"/>
              </a:ext>
            </a:extLst>
          </p:cNvPr>
          <p:cNvSpPr txBox="1">
            <a:spLocks/>
          </p:cNvSpPr>
          <p:nvPr/>
        </p:nvSpPr>
        <p:spPr>
          <a:xfrm>
            <a:off x="600569" y="5435599"/>
            <a:ext cx="10530276" cy="695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معاونت غذا و دارو-اداره تجهیزات پزشکی و ملزومات مصرفی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5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309EEE-6449-40FD-AFBF-914D4749B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950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E3F604B5-32F7-4624-87FF-A73CF60B41E7}"/>
              </a:ext>
            </a:extLst>
          </p:cNvPr>
          <p:cNvSpPr/>
          <p:nvPr/>
        </p:nvSpPr>
        <p:spPr>
          <a:xfrm>
            <a:off x="0" y="1817511"/>
            <a:ext cx="3657598" cy="161148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latin typeface="Calibri" panose="020F0502020204030204" pitchFamily="34" charset="0"/>
                <a:cs typeface="Calibri" panose="020F0502020204030204" pitchFamily="34" charset="0"/>
              </a:rPr>
              <a:t>پس از ورود به سایت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imed.ir</a:t>
            </a:r>
            <a:r>
              <a:rPr lang="fa-IR" b="1" dirty="0">
                <a:latin typeface="Calibri" panose="020F0502020204030204" pitchFamily="34" charset="0"/>
                <a:cs typeface="Calibri" panose="020F0502020204030204" pitchFamily="34" charset="0"/>
              </a:rPr>
              <a:t> وارد </a:t>
            </a: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سامانه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imed.ir </a:t>
            </a:r>
            <a:r>
              <a:rPr lang="fa-IR" b="1" dirty="0">
                <a:latin typeface="Calibri" panose="020F0502020204030204" pitchFamily="34" charset="0"/>
                <a:cs typeface="Calibri" panose="020F0502020204030204" pitchFamily="34" charset="0"/>
              </a:rPr>
              <a:t>میشویم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4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7B372-266F-4F6A-B8A4-64CE3E99C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13256" cy="68580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379E4483-BB32-4F0F-AB6E-86BEE5AED258}"/>
              </a:ext>
            </a:extLst>
          </p:cNvPr>
          <p:cNvSpPr/>
          <p:nvPr/>
        </p:nvSpPr>
        <p:spPr>
          <a:xfrm rot="20953210">
            <a:off x="3490352" y="2607733"/>
            <a:ext cx="2415822" cy="2257777"/>
          </a:xfrm>
          <a:prstGeom prst="leftArrow">
            <a:avLst>
              <a:gd name="adj1" fmla="val 50000"/>
              <a:gd name="adj2" fmla="val 47500"/>
            </a:avLst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8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3C3928-6AA7-4B2D-85DC-50C21FD80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28587"/>
            <a:ext cx="11588573" cy="660082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C0D0C30-C6DF-41BC-B388-A4AA67CE0AAB}"/>
              </a:ext>
            </a:extLst>
          </p:cNvPr>
          <p:cNvSpPr/>
          <p:nvPr/>
        </p:nvSpPr>
        <p:spPr>
          <a:xfrm>
            <a:off x="1580444" y="4132968"/>
            <a:ext cx="2664177" cy="2425876"/>
          </a:xfrm>
          <a:prstGeom prst="rightArrow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latin typeface="Calibri" panose="020F0502020204030204" pitchFamily="34" charset="0"/>
                <a:cs typeface="Calibri" panose="020F0502020204030204" pitchFamily="34" charset="0"/>
              </a:rPr>
              <a:t>بازیابی </a:t>
            </a:r>
          </a:p>
          <a:p>
            <a:pPr algn="ctr"/>
            <a:r>
              <a:rPr lang="fa-IR" dirty="0">
                <a:latin typeface="Calibri" panose="020F0502020204030204" pitchFamily="34" charset="0"/>
                <a:cs typeface="Calibri" panose="020F0502020204030204" pitchFamily="34" charset="0"/>
              </a:rPr>
              <a:t>نام کاربری و یا رمز عبور</a:t>
            </a:r>
          </a:p>
        </p:txBody>
      </p:sp>
    </p:spTree>
    <p:extLst>
      <p:ext uri="{BB962C8B-B14F-4D97-AF65-F5344CB8AC3E}">
        <p14:creationId xmlns:p14="http://schemas.microsoft.com/office/powerpoint/2010/main" val="149071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A303F-574F-466A-B642-2DD2E98A0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5" y="251178"/>
            <a:ext cx="10816309" cy="635564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5CF2ABC-CE23-4359-B724-F6F46D9D9F4A}"/>
              </a:ext>
            </a:extLst>
          </p:cNvPr>
          <p:cNvSpPr/>
          <p:nvPr/>
        </p:nvSpPr>
        <p:spPr>
          <a:xfrm>
            <a:off x="11063111" y="4018844"/>
            <a:ext cx="146756" cy="1241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C27A5575-99CB-44F9-8DE6-4B0787E5735F}"/>
              </a:ext>
            </a:extLst>
          </p:cNvPr>
          <p:cNvSpPr/>
          <p:nvPr/>
        </p:nvSpPr>
        <p:spPr>
          <a:xfrm>
            <a:off x="891821" y="4986866"/>
            <a:ext cx="2517423" cy="1619956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مرحله بعد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1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60221-F97C-4369-A282-FA05D2C67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90487"/>
            <a:ext cx="11153775" cy="667702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AD87E71-2B89-4B0D-B06F-6A367ABD88FC}"/>
              </a:ext>
            </a:extLst>
          </p:cNvPr>
          <p:cNvSpPr/>
          <p:nvPr/>
        </p:nvSpPr>
        <p:spPr>
          <a:xfrm>
            <a:off x="835377" y="2960511"/>
            <a:ext cx="4763911" cy="157197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شناسه ملی مرکز درمانی را وارد کرده</a:t>
            </a:r>
          </a:p>
          <a:p>
            <a:pPr algn="ctr"/>
            <a:r>
              <a:rPr lang="fa-I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سپس دریافت کد کاربری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CABDE6FB-C2D8-4C1F-8848-FFCA1A8F0107}"/>
              </a:ext>
            </a:extLst>
          </p:cNvPr>
          <p:cNvSpPr/>
          <p:nvPr/>
        </p:nvSpPr>
        <p:spPr>
          <a:xfrm>
            <a:off x="1010354" y="4555067"/>
            <a:ext cx="4413955" cy="1571978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لینک دریافت کد کاربری به آدرس ایمیل ارسال میشود.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00AAEDFF-3E73-4EC0-B95D-F1E224A991AE}"/>
              </a:ext>
            </a:extLst>
          </p:cNvPr>
          <p:cNvSpPr/>
          <p:nvPr/>
        </p:nvSpPr>
        <p:spPr>
          <a:xfrm>
            <a:off x="5474060" y="4120445"/>
            <a:ext cx="616470" cy="846666"/>
          </a:xfrm>
          <a:prstGeom prst="curved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F6E58-9374-4101-B424-8186BDD48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4" y="0"/>
            <a:ext cx="11076852" cy="662657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4B93494-8ACC-400A-8603-5BE8E515AB46}"/>
              </a:ext>
            </a:extLst>
          </p:cNvPr>
          <p:cNvSpPr/>
          <p:nvPr/>
        </p:nvSpPr>
        <p:spPr>
          <a:xfrm>
            <a:off x="1332089" y="2887133"/>
            <a:ext cx="5723466" cy="1571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نام کاربری مرکز درمانی را وارد کرده</a:t>
            </a:r>
          </a:p>
          <a:p>
            <a:pPr algn="ctr"/>
            <a:r>
              <a:rPr lang="fa-I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سپس بازیابی کلمه عبور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983847CE-5639-4F0E-8422-9784F4CCEBC9}"/>
              </a:ext>
            </a:extLst>
          </p:cNvPr>
          <p:cNvSpPr/>
          <p:nvPr/>
        </p:nvSpPr>
        <p:spPr>
          <a:xfrm>
            <a:off x="1332089" y="4557889"/>
            <a:ext cx="5339644" cy="15719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لینک جهت بازیابی رمز عبور به آدرس ایمیل ارسال شده و میتوانید رمز عبور جدید راثبت نمایید.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F7DD9C41-69F9-460D-AFB8-479B7F6F2BF8}"/>
              </a:ext>
            </a:extLst>
          </p:cNvPr>
          <p:cNvSpPr/>
          <p:nvPr/>
        </p:nvSpPr>
        <p:spPr>
          <a:xfrm>
            <a:off x="6829778" y="4109156"/>
            <a:ext cx="616470" cy="846666"/>
          </a:xfrm>
          <a:prstGeom prst="curved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70369CE3-BED8-4490-8296-F2EF30EB7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6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زمینه تیره با شعار سال</Template>
  <TotalTime>209</TotalTime>
  <Words>103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نحوه ی بازیابی نام کاربری/رمز عبور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تایید/رد فاکتور در سامانه انبار مجازی</dc:title>
  <dc:creator>سیده بهناز منصوری نژاد</dc:creator>
  <cp:lastModifiedBy>عاطفه تاجمیری</cp:lastModifiedBy>
  <cp:revision>11</cp:revision>
  <dcterms:created xsi:type="dcterms:W3CDTF">2023-04-15T05:02:52Z</dcterms:created>
  <dcterms:modified xsi:type="dcterms:W3CDTF">2023-09-27T05:48:55Z</dcterms:modified>
</cp:coreProperties>
</file>